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2"/>
    <p:restoredTop sz="94618"/>
  </p:normalViewPr>
  <p:slideViewPr>
    <p:cSldViewPr snapToGrid="0">
      <p:cViewPr varScale="1">
        <p:scale>
          <a:sx n="203" d="100"/>
          <a:sy n="203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TimeSteps </a:t>
            </a:r>
            <a:r>
              <a:rPr lang="en-US" sz="2200" dirty="0"/>
              <a:t>in one minute, scene 400 objects 10*10, max zoom,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</a:p>
        </p:txBody>
      </p:sp>
      <p:pic>
        <p:nvPicPr>
          <p:cNvPr id="5" name="ThesisKettle">
            <a:hlinkClick r:id="" action="ppaction://media"/>
            <a:extLst>
              <a:ext uri="{FF2B5EF4-FFF2-40B4-BE49-F238E27FC236}">
                <a16:creationId xmlns:a16="http://schemas.microsoft.com/office/drawing/2014/main" id="{A7526B29-2E20-6BAA-FFF0-2501B5070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30"/>
            <a:ext cx="6903720" cy="38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UI performance impovements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438</Words>
  <Application>Microsoft Macintosh PowerPoint</Application>
  <PresentationFormat>Widescreen</PresentationFormat>
  <Paragraphs>64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48</cp:revision>
  <dcterms:created xsi:type="dcterms:W3CDTF">2025-02-18T20:46:22Z</dcterms:created>
  <dcterms:modified xsi:type="dcterms:W3CDTF">2025-02-22T12:19:43Z</dcterms:modified>
</cp:coreProperties>
</file>